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92" r:id="rId6"/>
    <p:sldId id="260" r:id="rId7"/>
    <p:sldId id="261" r:id="rId8"/>
    <p:sldId id="263" r:id="rId9"/>
    <p:sldId id="264" r:id="rId10"/>
    <p:sldId id="262" r:id="rId11"/>
    <p:sldId id="295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4" r:id="rId31"/>
    <p:sldId id="286" r:id="rId32"/>
    <p:sldId id="288" r:id="rId33"/>
    <p:sldId id="289" r:id="rId34"/>
    <p:sldId id="290" r:id="rId35"/>
    <p:sldId id="291" r:id="rId36"/>
  </p:sldIdLst>
  <p:sldSz cx="12192000" cy="6858000"/>
  <p:notesSz cx="12192000" cy="6858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22" autoAdjust="0"/>
  </p:normalViewPr>
  <p:slideViewPr>
    <p:cSldViewPr>
      <p:cViewPr varScale="1">
        <p:scale>
          <a:sx n="69" d="100"/>
          <a:sy n="69" d="100"/>
        </p:scale>
        <p:origin x="756" y="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08861-4EB3-4EFE-85F9-2EA85F2B14F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E59C-5059-4C21-A7B9-5956697A5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8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Intrude = </a:t>
            </a:r>
            <a:r>
              <a:rPr lang="ar-JO" dirty="0"/>
              <a:t>تتدخل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E59C-5059-4C21-A7B9-5956697A5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0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Posture = </a:t>
            </a:r>
            <a:r>
              <a:rPr lang="ar-JO" dirty="0"/>
              <a:t>وضع </a:t>
            </a:r>
            <a:r>
              <a:rPr lang="en-US" dirty="0"/>
              <a:t> -</a:t>
            </a:r>
            <a:r>
              <a:rPr lang="ar-JO" dirty="0"/>
              <a:t>حالة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E59C-5059-4C21-A7B9-5956697A5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5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Exposures : </a:t>
            </a:r>
            <a:r>
              <a:rPr lang="ar-JO" dirty="0"/>
              <a:t>كشف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E59C-5059-4C21-A7B9-5956697A5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6B1B9D-0D76-499E-BC13-389D3DC5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76237"/>
            <a:ext cx="108012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76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1F3897-C8C8-4D30-B806-699C9108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404664"/>
            <a:ext cx="11161240" cy="58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1529</TotalTime>
  <Words>14</Words>
  <Application>Microsoft Office PowerPoint</Application>
  <PresentationFormat>Widescreen</PresentationFormat>
  <Paragraphs>6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Calibri</vt:lpstr>
      <vt:lpstr>Arial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s30.aconvert.com</dc:creator>
  <cp:lastModifiedBy>Abed</cp:lastModifiedBy>
  <cp:revision>10</cp:revision>
  <dcterms:modified xsi:type="dcterms:W3CDTF">2024-10-14T19:03:35Z</dcterms:modified>
</cp:coreProperties>
</file>